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453" r:id="rId4"/>
    <p:sldId id="483" r:id="rId5"/>
    <p:sldId id="488" r:id="rId6"/>
    <p:sldId id="487" r:id="rId7"/>
    <p:sldId id="486" r:id="rId8"/>
    <p:sldId id="485" r:id="rId9"/>
    <p:sldId id="484" r:id="rId10"/>
    <p:sldId id="492" r:id="rId11"/>
    <p:sldId id="491" r:id="rId12"/>
    <p:sldId id="497" r:id="rId13"/>
    <p:sldId id="496" r:id="rId14"/>
    <p:sldId id="495" r:id="rId15"/>
    <p:sldId id="494" r:id="rId16"/>
    <p:sldId id="493" r:id="rId17"/>
    <p:sldId id="364" r:id="rId18"/>
    <p:sldId id="352" r:id="rId19"/>
    <p:sldId id="398" r:id="rId20"/>
    <p:sldId id="399" r:id="rId21"/>
    <p:sldId id="400" r:id="rId22"/>
    <p:sldId id="401" r:id="rId23"/>
    <p:sldId id="406" r:id="rId24"/>
    <p:sldId id="466" r:id="rId25"/>
    <p:sldId id="498" r:id="rId26"/>
    <p:sldId id="490" r:id="rId27"/>
    <p:sldId id="489" r:id="rId28"/>
    <p:sldId id="456" r:id="rId29"/>
    <p:sldId id="468" r:id="rId30"/>
    <p:sldId id="410" r:id="rId31"/>
    <p:sldId id="407" r:id="rId32"/>
    <p:sldId id="457" r:id="rId33"/>
    <p:sldId id="458" r:id="rId34"/>
    <p:sldId id="459" r:id="rId35"/>
    <p:sldId id="470" r:id="rId36"/>
    <p:sldId id="460" r:id="rId37"/>
    <p:sldId id="471" r:id="rId38"/>
    <p:sldId id="472" r:id="rId39"/>
    <p:sldId id="469" r:id="rId40"/>
    <p:sldId id="418" r:id="rId41"/>
    <p:sldId id="414" r:id="rId42"/>
    <p:sldId id="482" r:id="rId43"/>
    <p:sldId id="473" r:id="rId44"/>
    <p:sldId id="474" r:id="rId45"/>
    <p:sldId id="475" r:id="rId46"/>
    <p:sldId id="476" r:id="rId47"/>
    <p:sldId id="499" r:id="rId48"/>
    <p:sldId id="477" r:id="rId49"/>
    <p:sldId id="478" r:id="rId50"/>
    <p:sldId id="479" r:id="rId51"/>
    <p:sldId id="480" r:id="rId52"/>
    <p:sldId id="481" r:id="rId53"/>
    <p:sldId id="3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130" d="100"/>
          <a:sy n="130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SungchulLee/machine_learning/tree/master/inception_v3_handson_ml" TargetMode="External"/><Relationship Id="rId12" Type="http://schemas.openxmlformats.org/officeDocument/2006/relationships/hyperlink" Target="https://github.com/SungchulLee/financial_math/tree/master/close_return_and_return_vol" TargetMode="Externa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github.com/Hvass-Labs/TensorFlow-Tutorials" TargetMode="External"/><Relationship Id="rId6" Type="http://schemas.openxmlformats.org/officeDocument/2006/relationships/hyperlink" Target="https://youtu.be/ZG_hoLgNFNo?list=PL9Hr9sNUjfsmEu1ZniY0XpHSzl5uihcXZ" TargetMode="External"/><Relationship Id="rId7" Type="http://schemas.openxmlformats.org/officeDocument/2006/relationships/hyperlink" Target="https://youtu.be/VBqcFfZZDZs" TargetMode="External"/><Relationship Id="rId8" Type="http://schemas.openxmlformats.org/officeDocument/2006/relationships/hyperlink" Target="https://youtu.be/vYnqMcteLrs" TargetMode="External"/><Relationship Id="rId9" Type="http://schemas.openxmlformats.org/officeDocument/2006/relationships/hyperlink" Target="https://arxiv.org/abs/1512.00567" TargetMode="External"/><Relationship Id="rId10" Type="http://schemas.openxmlformats.org/officeDocument/2006/relationships/hyperlink" Target="https://youtu.be/owkiwaw5WV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brXRtz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hyperlink" Target="https://goo.gl/brXRtz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2479" y="2892287"/>
            <a:ext cx="8951843" cy="94421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4232" y="1930400"/>
            <a:ext cx="10107562" cy="24511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Code in Handson ML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vs</a:t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Code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67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8775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Code in Handson ML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Code Here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8775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Code in Handson ML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2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Code Here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8775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Code in Handson ML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3430" y="1346767"/>
            <a:ext cx="11276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images of size 299x299x3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Code Here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8775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Code in Handson ML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3430" y="1346767"/>
            <a:ext cx="11276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images of size 299x299x3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3430" y="4829652"/>
            <a:ext cx="802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images of any size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Code Here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8775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Code in Handson ML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3430" y="1346767"/>
            <a:ext cx="11276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images of size 299x299x3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3430" y="2127473"/>
            <a:ext cx="6609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range 0-1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3430" y="4829652"/>
            <a:ext cx="802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images of any size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6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Code Here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8775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Code in Handson ML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3430" y="1346767"/>
            <a:ext cx="11276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images of size 299x299x3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3430" y="2127473"/>
            <a:ext cx="6609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range 0-1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3430" y="4829652"/>
            <a:ext cx="802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images of any size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8049" y="5537538"/>
            <a:ext cx="959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both range 0-1 and 0-255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0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8501" y="2336800"/>
            <a:ext cx="7951856" cy="16544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Inception v3 2016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0" y="0"/>
            <a:ext cx="10873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4" y="2375451"/>
            <a:ext cx="11772448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13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Hvass Lab’s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GitHub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and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Youtube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Retrieving URL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Youtube on Inception v3 2015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Paper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0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1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71" y="936748"/>
            <a:ext cx="5382945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" y="2470086"/>
            <a:ext cx="11799668" cy="19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8" y="198783"/>
            <a:ext cx="11851902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2340" y="1868557"/>
            <a:ext cx="58063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Construct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class_names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List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1" y="2463800"/>
            <a:ext cx="11837963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" y="1750552"/>
            <a:ext cx="11939484" cy="485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768"/>
            <a:ext cx="12065742" cy="1495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6993"/>
            <a:ext cx="12065742" cy="35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" y="1750552"/>
            <a:ext cx="11939484" cy="485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768"/>
            <a:ext cx="12065742" cy="14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4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" y="1750552"/>
            <a:ext cx="11939484" cy="48514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9252155" y="1376516"/>
            <a:ext cx="609600" cy="21532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85701" y="941636"/>
            <a:ext cx="354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  <a:hlinkClick r:id="rId3"/>
              </a:rPr>
              <a:t>i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  <a:hlinkClick r:id="rId3"/>
              </a:rPr>
              <a:t>magenet_class_names.txt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768"/>
            <a:ext cx="12065742" cy="14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6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" y="1750552"/>
            <a:ext cx="11939484" cy="48514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9252155" y="1376516"/>
            <a:ext cx="609600" cy="21532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85701" y="941636"/>
            <a:ext cx="354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  <a:hlinkClick r:id="rId3"/>
              </a:rPr>
              <a:t>i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  <a:hlinkClick r:id="rId3"/>
              </a:rPr>
              <a:t>magenet_class_names.txt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62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9400"/>
            <a:ext cx="11430000" cy="628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900"/>
            <a:ext cx="12090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6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9400"/>
            <a:ext cx="11430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701" y="1930400"/>
            <a:ext cx="7951856" cy="24511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2016 vs</a:t>
            </a: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>
                <a:latin typeface="Arial Black" charset="0"/>
                <a:ea typeface="Arial Black" charset="0"/>
                <a:cs typeface="Arial Black" charset="0"/>
              </a:rPr>
              <a:t> Inception v3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718" y="2802836"/>
            <a:ext cx="6265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latin typeface="Arial Black" charset="0"/>
                <a:ea typeface="Arial Black" charset="0"/>
                <a:cs typeface="Arial Black" charset="0"/>
              </a:rPr>
              <a:t>Restore Graph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8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1" y="1498600"/>
            <a:ext cx="11831145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1" y="546100"/>
            <a:ext cx="11380538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0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63500"/>
            <a:ext cx="6654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" y="241300"/>
            <a:ext cx="11735647" cy="636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400"/>
            <a:ext cx="12192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" y="241300"/>
            <a:ext cx="11735647" cy="636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12192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" y="241300"/>
            <a:ext cx="11735647" cy="636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2600"/>
            <a:ext cx="12192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" y="241300"/>
            <a:ext cx="11735647" cy="636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12192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" y="241300"/>
            <a:ext cx="11735647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7707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Inception v3 2015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8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6249" y="2802836"/>
            <a:ext cx="2018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Test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0052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800100"/>
            <a:ext cx="1172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00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30200"/>
            <a:ext cx="99822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17500"/>
            <a:ext cx="98806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317500"/>
            <a:ext cx="99187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30200"/>
            <a:ext cx="98425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96" y="330200"/>
            <a:ext cx="9805308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4800"/>
            <a:ext cx="98679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7500"/>
            <a:ext cx="9893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2016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7707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Inception v3 2015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30200"/>
            <a:ext cx="98933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7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55600"/>
            <a:ext cx="98298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9400"/>
            <a:ext cx="9906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4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2016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7707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Inception v3 2015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8579" y="1389356"/>
            <a:ext cx="6894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one image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2016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7707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Inception v3 2015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8579" y="4912986"/>
            <a:ext cx="6411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batch images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8579" y="1389356"/>
            <a:ext cx="6894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one image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2016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7707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Inception v3 2015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8579" y="4912986"/>
            <a:ext cx="6411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batch images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8579" y="1389356"/>
            <a:ext cx="6894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one image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8579" y="2078936"/>
            <a:ext cx="7634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Inputs range from 0 to 255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733969"/>
            <a:ext cx="7951856" cy="10668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2016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7101" y="2082800"/>
            <a:ext cx="7951856" cy="774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7101" y="2082800"/>
            <a:ext cx="7951856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30368"/>
            <a:ext cx="7707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Inception v3 2015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8579" y="4912986"/>
            <a:ext cx="6411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</a:t>
            </a:r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batch images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8579" y="1389356"/>
            <a:ext cx="6894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Handles only one image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8579" y="2078936"/>
            <a:ext cx="7634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Inputs range from 0 to 255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8578" y="5537538"/>
            <a:ext cx="7123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rial Black" charset="0"/>
                <a:ea typeface="Arial Black" charset="0"/>
                <a:cs typeface="Arial Black" charset="0"/>
              </a:rPr>
              <a:t>Inputs range from -1 to 1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178</Words>
  <Application>Microsoft Macintosh PowerPoint</Application>
  <PresentationFormat>Widescreen</PresentationFormat>
  <Paragraphs>107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 Black</vt:lpstr>
      <vt:lpstr>Calibri</vt:lpstr>
      <vt:lpstr>Calibri Light</vt:lpstr>
      <vt:lpstr>Arial</vt:lpstr>
      <vt:lpstr>Office Theme</vt:lpstr>
      <vt:lpstr>              Inception v3 2016</vt:lpstr>
      <vt:lpstr>Reference</vt:lpstr>
      <vt:lpstr>              Inception v3 2016 vs  Inception v3 2015</vt:lpstr>
      <vt:lpstr>PowerPoint Presentation</vt:lpstr>
      <vt:lpstr>           Inception v3 2016 </vt:lpstr>
      <vt:lpstr>           Inception v3 2016 </vt:lpstr>
      <vt:lpstr>           Inception v3 2016 </vt:lpstr>
      <vt:lpstr>           Inception v3 2016 </vt:lpstr>
      <vt:lpstr>           Inception v3 2016 </vt:lpstr>
      <vt:lpstr>              Code in Handson ML vs  Code Here</vt:lpstr>
      <vt:lpstr>PowerPoint Presentation</vt:lpstr>
      <vt:lpstr>           Code Here</vt:lpstr>
      <vt:lpstr>           Code Here</vt:lpstr>
      <vt:lpstr>           Code Here</vt:lpstr>
      <vt:lpstr>           Code Here</vt:lpstr>
      <vt:lpstr>           Code Here</vt:lpstr>
      <vt:lpstr>              Inception v3 2016 Download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100</cp:revision>
  <dcterms:created xsi:type="dcterms:W3CDTF">2019-10-26T12:53:45Z</dcterms:created>
  <dcterms:modified xsi:type="dcterms:W3CDTF">2020-01-15T21:24:47Z</dcterms:modified>
</cp:coreProperties>
</file>